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4815428114404"/>
          <c:y val="0.11927333768834535"/>
          <c:w val="0.42158865871379808"/>
          <c:h val="0.71570255930899107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51-4F8A-8326-0CBBB8E1430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51-4F8A-8326-0CBBB8E1430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51-4F8A-8326-0CBBB8E14308}"/>
              </c:ext>
            </c:extLst>
          </c:dPt>
          <c:cat>
            <c:strRef>
              <c:f>Sheet1!$A$1:$A$3</c:f>
              <c:strCache>
                <c:ptCount val="3"/>
                <c:pt idx="0">
                  <c:v>赤十字の
医療施設などに就職</c:v>
                </c:pt>
                <c:pt idx="1">
                  <c:v>国公立・民間立の医療施設などに就職</c:v>
                </c:pt>
                <c:pt idx="2">
                  <c:v>大学院進学など</c:v>
                </c:pt>
              </c:strCache>
            </c:strRef>
          </c:cat>
          <c:val>
            <c:numRef>
              <c:f>Sheet1!$B$1:$B$3</c:f>
              <c:numCache>
                <c:formatCode>0%</c:formatCode>
                <c:ptCount val="3"/>
                <c:pt idx="0">
                  <c:v>0.54</c:v>
                </c:pt>
                <c:pt idx="1">
                  <c:v>0.39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51-4F8A-8326-0CBBB8E14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>
          <a:latin typeface="HG丸ｺﾞｼｯｸM-PRO" panose="020F0600000000000000" pitchFamily="50" charset="-128"/>
          <a:ea typeface="HG丸ｺﾞｼｯｸM-PRO" panose="020F0600000000000000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0.28541</cdr:x>
      <cdr:y>0.8561</cdr:y>
    </cdr:from>
    <cdr:to>
      <cdr:x>0.73391</cdr:x>
      <cdr:y>0.97814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533650" y="4476750"/>
          <a:ext cx="3981450" cy="63817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8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就職内定率は</a:t>
          </a:r>
          <a:r>
            <a:rPr lang="en-US" altLang="ja-JP" sz="40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100</a:t>
          </a:r>
          <a:r>
            <a:rPr lang="ja-JP" altLang="en-US" sz="28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％</a:t>
          </a:r>
        </a:p>
      </cdr:txBody>
    </cdr:sp>
  </cdr:relSizeAnchor>
  <cdr:relSizeAnchor xmlns:cdr="http://schemas.openxmlformats.org/drawingml/2006/chartDrawing">
    <cdr:from>
      <cdr:x>0.5833</cdr:x>
      <cdr:y>0.31843</cdr:y>
    </cdr:from>
    <cdr:to>
      <cdr:x>0.75274</cdr:x>
      <cdr:y>0.39702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6293792" y="2183802"/>
          <a:ext cx="1828232" cy="538979"/>
        </a:xfrm>
        <a:prstGeom xmlns:a="http://schemas.openxmlformats.org/drawingml/2006/main" prst="wedgeRectCallout">
          <a:avLst>
            <a:gd name="adj1" fmla="val -21055"/>
            <a:gd name="adj2" fmla="val 123880"/>
          </a:avLst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赤十字の</a:t>
          </a:r>
        </a:p>
        <a:p xmlns:a="http://schemas.openxmlformats.org/drawingml/2006/main">
          <a:r>
            <a:rPr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医療施設などに就職</a:t>
          </a:r>
        </a:p>
      </cdr:txBody>
    </cdr:sp>
  </cdr:relSizeAnchor>
  <cdr:relSizeAnchor xmlns:cdr="http://schemas.openxmlformats.org/drawingml/2006/chartDrawing">
    <cdr:from>
      <cdr:x>0.3071</cdr:x>
      <cdr:y>0.43898</cdr:y>
    </cdr:from>
    <cdr:to>
      <cdr:x>0.39186</cdr:x>
      <cdr:y>0.56102</cdr:y>
    </cdr:to>
    <cdr:sp macro="" textlink="">
      <cdr:nvSpPr>
        <cdr:cNvPr id="9" name="テキスト ボックス 8"/>
        <cdr:cNvSpPr txBox="1"/>
      </cdr:nvSpPr>
      <cdr:spPr>
        <a:xfrm xmlns:a="http://schemas.openxmlformats.org/drawingml/2006/main">
          <a:off x="3313574" y="3010525"/>
          <a:ext cx="914554" cy="8369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39</a:t>
          </a:r>
          <a:r>
            <a:rPr lang="ja-JP" altLang="en-US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％</a:t>
          </a:r>
          <a:endParaRPr lang="ja-JP" altLang="en-US" sz="28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0.61695</cdr:x>
      <cdr:y>0.44444</cdr:y>
    </cdr:from>
    <cdr:to>
      <cdr:x>0.70172</cdr:x>
      <cdr:y>0.56648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5476875" y="2324100"/>
          <a:ext cx="752476" cy="63817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54</a:t>
          </a:r>
          <a:r>
            <a:rPr lang="ja-JP" altLang="en-US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％</a:t>
          </a:r>
          <a:endParaRPr lang="ja-JP" altLang="en-US" sz="28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0.4377</cdr:x>
      <cdr:y>0.19348</cdr:y>
    </cdr:from>
    <cdr:to>
      <cdr:x>0.51495</cdr:x>
      <cdr:y>0.31552</cdr:y>
    </cdr:to>
    <cdr:sp macro="" textlink="">
      <cdr:nvSpPr>
        <cdr:cNvPr id="11" name="テキスト ボックス 10"/>
        <cdr:cNvSpPr txBox="1"/>
      </cdr:nvSpPr>
      <cdr:spPr>
        <a:xfrm xmlns:a="http://schemas.openxmlformats.org/drawingml/2006/main">
          <a:off x="4722716" y="1326903"/>
          <a:ext cx="833521" cy="83695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7</a:t>
          </a:r>
          <a:r>
            <a:rPr lang="ja-JP" altLang="en-US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％</a:t>
          </a:r>
          <a:endParaRPr lang="ja-JP" altLang="en-US" sz="28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0.34705</cdr:x>
      <cdr:y>0.05204</cdr:y>
    </cdr:from>
    <cdr:to>
      <cdr:x>0.48953</cdr:x>
      <cdr:y>0.10771</cdr:y>
    </cdr:to>
    <cdr:sp macro="" textlink="">
      <cdr:nvSpPr>
        <cdr:cNvPr id="12" name="テキスト ボックス 11"/>
        <cdr:cNvSpPr txBox="1"/>
      </cdr:nvSpPr>
      <cdr:spPr>
        <a:xfrm xmlns:a="http://schemas.openxmlformats.org/drawingml/2006/main">
          <a:off x="3744623" y="356897"/>
          <a:ext cx="1537382" cy="381759"/>
        </a:xfrm>
        <a:prstGeom xmlns:a="http://schemas.openxmlformats.org/drawingml/2006/main" prst="wedgeRectCallout">
          <a:avLst>
            <a:gd name="adj1" fmla="val 20546"/>
            <a:gd name="adj2" fmla="val 164212"/>
          </a:avLst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大学院進学など</a:t>
          </a:r>
        </a:p>
      </cdr:txBody>
    </cdr:sp>
  </cdr:relSizeAnchor>
  <cdr:relSizeAnchor xmlns:cdr="http://schemas.openxmlformats.org/drawingml/2006/chartDrawing">
    <cdr:from>
      <cdr:x>0.21113</cdr:x>
      <cdr:y>0.58976</cdr:y>
    </cdr:from>
    <cdr:to>
      <cdr:x>0.39482</cdr:x>
      <cdr:y>0.67294</cdr:y>
    </cdr:to>
    <cdr:sp macro="" textlink="">
      <cdr:nvSpPr>
        <cdr:cNvPr id="13" name="テキスト ボックス 12"/>
        <cdr:cNvSpPr txBox="1"/>
      </cdr:nvSpPr>
      <cdr:spPr>
        <a:xfrm xmlns:a="http://schemas.openxmlformats.org/drawingml/2006/main">
          <a:off x="2278104" y="4044562"/>
          <a:ext cx="1981923" cy="570469"/>
        </a:xfrm>
        <a:prstGeom xmlns:a="http://schemas.openxmlformats.org/drawingml/2006/main" prst="wedgeRectCallout">
          <a:avLst>
            <a:gd name="adj1" fmla="val 20417"/>
            <a:gd name="adj2" fmla="val -128599"/>
          </a:avLst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40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国公立・民間立の</a:t>
          </a:r>
          <a:endParaRPr lang="en-US" altLang="ja-JP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r>
            <a: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医療施設などに就職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70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6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5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0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27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6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76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3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A6D0-CD39-4C95-AE97-68B7C60E4D4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0053-24E8-4841-972A-DBBE53D85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0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178653"/>
              </p:ext>
            </p:extLst>
          </p:nvPr>
        </p:nvGraphicFramePr>
        <p:xfrm>
          <a:off x="806824" y="0"/>
          <a:ext cx="107899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53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 将之</dc:creator>
  <cp:lastModifiedBy>後藤 将之</cp:lastModifiedBy>
  <cp:revision>2</cp:revision>
  <dcterms:created xsi:type="dcterms:W3CDTF">2018-10-12T01:58:04Z</dcterms:created>
  <dcterms:modified xsi:type="dcterms:W3CDTF">2018-10-12T04:25:36Z</dcterms:modified>
</cp:coreProperties>
</file>